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41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22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5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3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7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8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24C86F-6F07-42C0-836D-0E1B0A3349B2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60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EB85-8255-4BA5-A85B-58FD077A5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3143732"/>
            <a:ext cx="10058400" cy="1311888"/>
          </a:xfrm>
        </p:spPr>
        <p:txBody>
          <a:bodyPr>
            <a:norm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FE8AF-5DA7-4F88-B6B0-1CEF5BAE0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06458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with real numbers</a:t>
            </a:r>
          </a:p>
        </p:txBody>
      </p:sp>
    </p:spTree>
    <p:extLst>
      <p:ext uri="{BB962C8B-B14F-4D97-AF65-F5344CB8AC3E}">
        <p14:creationId xmlns:p14="http://schemas.microsoft.com/office/powerpoint/2010/main" val="35921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C54791-DB1C-4337-B73E-2BA44CB3A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90" y="1019221"/>
            <a:ext cx="11291419" cy="486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3657A4-B1B2-4BFC-90BE-0B1BDA000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542" y="902667"/>
            <a:ext cx="10511778" cy="542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8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B6F924-3C42-488B-A9EA-E1FE46968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90" y="1051038"/>
            <a:ext cx="9519920" cy="482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B1D3CF-C034-4384-ABAE-AD243EC43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65" y="977900"/>
            <a:ext cx="11580395" cy="409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3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BB906F-7E78-40A1-B971-166A21E95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76" y="977900"/>
            <a:ext cx="10809304" cy="47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C3C1E2-C3B7-40DA-995D-F213703FB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90" y="815340"/>
            <a:ext cx="9418017" cy="522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156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</TotalTime>
  <Words>30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Unit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Nick Zullo</dc:creator>
  <cp:lastModifiedBy>AMANDA ZULLO</cp:lastModifiedBy>
  <cp:revision>20</cp:revision>
  <dcterms:created xsi:type="dcterms:W3CDTF">2019-08-21T22:52:43Z</dcterms:created>
  <dcterms:modified xsi:type="dcterms:W3CDTF">2020-07-29T18:16:38Z</dcterms:modified>
</cp:coreProperties>
</file>